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44" autoAdjust="0"/>
    <p:restoredTop sz="94660"/>
  </p:normalViewPr>
  <p:slideViewPr>
    <p:cSldViewPr snapToGrid="0">
      <p:cViewPr varScale="1">
        <p:scale>
          <a:sx n="74" d="100"/>
          <a:sy n="74" d="100"/>
        </p:scale>
        <p:origin x="576"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66421033"/>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418196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886878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788036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296500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879095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970861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100234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98688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06358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76658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062059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smtClean="0">
                <a:solidFill>
                  <a:srgbClr val="2F5496"/>
                </a:solidFill>
              </a:rPr>
              <a:t>Maran </a:t>
            </a:r>
            <a:r>
              <a:rPr lang="en-US" sz="2000" b="1" dirty="0" smtClean="0">
                <a:solidFill>
                  <a:srgbClr val="2F5496"/>
                </a:solidFill>
                <a:latin typeface="Arial"/>
                <a:ea typeface="Arial"/>
                <a:cs typeface="Arial"/>
                <a:sym typeface="Arial"/>
              </a:rPr>
              <a:t>S </a:t>
            </a:r>
            <a:r>
              <a:rPr lang="en-US" sz="2000" b="1" dirty="0">
                <a:solidFill>
                  <a:srgbClr val="2F5496"/>
                </a:solidFill>
                <a:latin typeface="Arial"/>
                <a:ea typeface="Arial"/>
                <a:cs typeface="Arial"/>
                <a:sym typeface="Arial"/>
              </a:rPr>
              <a:t>– </a:t>
            </a:r>
            <a:r>
              <a:rPr lang="en-US" sz="2000" b="1" dirty="0" smtClean="0">
                <a:solidFill>
                  <a:srgbClr val="2F5496"/>
                </a:solidFill>
                <a:latin typeface="Arial"/>
                <a:ea typeface="Arial"/>
                <a:cs typeface="Arial"/>
                <a:sym typeface="Arial"/>
              </a:rPr>
              <a:t>AU810021214020</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GitHub Link</a:t>
            </a:r>
            <a:endParaRPr dirty="0"/>
          </a:p>
        </p:txBody>
      </p:sp>
      <p:sp>
        <p:nvSpPr>
          <p:cNvPr id="129" name="Google Shape;129;p18"/>
          <p:cNvSpPr txBox="1">
            <a:spLocks noGrp="1"/>
          </p:cNvSpPr>
          <p:nvPr>
            <p:ph type="subTitle" idx="1"/>
          </p:nvPr>
        </p:nvSpPr>
        <p:spPr>
          <a:xfrm>
            <a:off x="519659" y="2139216"/>
            <a:ext cx="11152682" cy="711560"/>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IN" dirty="0"/>
              <a:t>https://</a:t>
            </a:r>
            <a:r>
              <a:rPr lang="en-IN" dirty="0" smtClean="0"/>
              <a:t>github.com/maran810021214020/naan-mudhalvan-project</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
        <p:nvSpPr>
          <p:cNvPr id="2" name="TextBox 1"/>
          <p:cNvSpPr txBox="1"/>
          <p:nvPr/>
        </p:nvSpPr>
        <p:spPr>
          <a:xfrm>
            <a:off x="4124463" y="2985247"/>
            <a:ext cx="3913094" cy="769441"/>
          </a:xfrm>
          <a:prstGeom prst="rect">
            <a:avLst/>
          </a:prstGeom>
          <a:noFill/>
        </p:spPr>
        <p:txBody>
          <a:bodyPr wrap="square" rtlCol="0">
            <a:spAutoFit/>
          </a:bodyPr>
          <a:lstStyle/>
          <a:p>
            <a:r>
              <a:rPr lang="en-IN" sz="4400" b="1" dirty="0" smtClean="0">
                <a:solidFill>
                  <a:schemeClr val="accent1"/>
                </a:solidFill>
              </a:rPr>
              <a:t>YouTube Link</a:t>
            </a:r>
            <a:endParaRPr lang="en-IN" sz="4400" b="1" dirty="0">
              <a:solidFill>
                <a:schemeClr val="accent1"/>
              </a:solidFill>
            </a:endParaRPr>
          </a:p>
        </p:txBody>
      </p:sp>
      <p:sp>
        <p:nvSpPr>
          <p:cNvPr id="3" name="TextBox 2"/>
          <p:cNvSpPr txBox="1"/>
          <p:nvPr/>
        </p:nvSpPr>
        <p:spPr>
          <a:xfrm>
            <a:off x="3857064" y="4065981"/>
            <a:ext cx="4477871" cy="307777"/>
          </a:xfrm>
          <a:prstGeom prst="rect">
            <a:avLst/>
          </a:prstGeom>
          <a:noFill/>
        </p:spPr>
        <p:txBody>
          <a:bodyPr wrap="square" rtlCol="0">
            <a:spAutoFit/>
          </a:bodyPr>
          <a:lstStyle/>
          <a:p>
            <a:r>
              <a:rPr lang="en-IN" dirty="0"/>
              <a:t>https://youtu.be/FbrAS7BWTfg?si=jGiQ-xYnfazQ3PX3</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3" name="WhatsApp Video 2024-04-24 at 6.24.06 AM">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10235" y="1322294"/>
            <a:ext cx="9412795" cy="4525238"/>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339</TotalTime>
  <Words>531</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ELCOT</cp:lastModifiedBy>
  <cp:revision>7</cp:revision>
  <dcterms:modified xsi:type="dcterms:W3CDTF">2024-04-25T00:11:04Z</dcterms:modified>
</cp:coreProperties>
</file>